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61" r:id="rId3"/>
    <p:sldId id="257" r:id="rId4"/>
    <p:sldId id="258" r:id="rId5"/>
    <p:sldId id="259" r:id="rId6"/>
    <p:sldId id="262" r:id="rId7"/>
    <p:sldId id="260"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C445029D-953C-D54A-BFD1-EA211A13E014}" type="datetimeFigureOut">
              <a:rPr lang="en-US" smtClean="0"/>
              <a:pPr/>
              <a:t>7/3/2013</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EB6BE2EF-42E0-3C45-B8EF-708EA29C7341}"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C445029D-953C-D54A-BFD1-EA211A13E014}" type="datetimeFigureOut">
              <a:rPr lang="en-US" smtClean="0"/>
              <a:pPr/>
              <a:t>7/3/2013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BE2EF-42E0-3C45-B8EF-708EA29C7341}"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C445029D-953C-D54A-BFD1-EA211A13E014}" type="datetimeFigureOut">
              <a:rPr lang="en-US" smtClean="0"/>
              <a:pPr/>
              <a:t>7/3/2013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BE2EF-42E0-3C45-B8EF-708EA29C7341}"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C445029D-953C-D54A-BFD1-EA211A13E014}" type="datetimeFigureOut">
              <a:rPr lang="en-US" smtClean="0"/>
              <a:pPr/>
              <a:t>7/3/2013</a:t>
            </a:fld>
            <a:endParaRPr lang="en-US"/>
          </a:p>
        </p:txBody>
      </p:sp>
      <p:sp>
        <p:nvSpPr>
          <p:cNvPr id="9" name="Slide Number Placeholder 8"/>
          <p:cNvSpPr>
            <a:spLocks noGrp="1"/>
          </p:cNvSpPr>
          <p:nvPr>
            <p:ph type="sldNum" sz="quarter" idx="15"/>
          </p:nvPr>
        </p:nvSpPr>
        <p:spPr/>
        <p:txBody>
          <a:bodyPr rtlCol="0"/>
          <a:lstStyle/>
          <a:p>
            <a:fld id="{EB6BE2EF-42E0-3C45-B8EF-708EA29C7341}" type="slidenum">
              <a:rPr lang="en-US" smtClean="0"/>
              <a:pPr/>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C445029D-953C-D54A-BFD1-EA211A13E014}" type="datetimeFigureOut">
              <a:rPr lang="en-US" smtClean="0"/>
              <a:pPr/>
              <a:t>7/3/2013</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EB6BE2EF-42E0-3C45-B8EF-708EA29C7341}"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C445029D-953C-D54A-BFD1-EA211A13E014}" type="datetimeFigureOut">
              <a:rPr lang="en-US" smtClean="0"/>
              <a:pPr/>
              <a:t>7/3/2013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6BE2EF-42E0-3C45-B8EF-708EA29C7341}" type="slidenum">
              <a:rPr lang="en-US" smtClean="0"/>
              <a:pPr/>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C445029D-953C-D54A-BFD1-EA211A13E014}" type="datetimeFigureOut">
              <a:rPr lang="en-US" smtClean="0"/>
              <a:pPr/>
              <a:t>7/3/2013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6BE2EF-42E0-3C45-B8EF-708EA29C7341}" type="slidenum">
              <a:rPr lang="en-US" smtClean="0"/>
              <a:pPr/>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C445029D-953C-D54A-BFD1-EA211A13E014}" type="datetimeFigureOut">
              <a:rPr lang="en-US" smtClean="0"/>
              <a:pPr/>
              <a:t>7/3/2013</a:t>
            </a:fld>
            <a:endParaRPr lang="en-US"/>
          </a:p>
        </p:txBody>
      </p:sp>
      <p:sp>
        <p:nvSpPr>
          <p:cNvPr id="7" name="Slide Number Placeholder 6"/>
          <p:cNvSpPr>
            <a:spLocks noGrp="1"/>
          </p:cNvSpPr>
          <p:nvPr>
            <p:ph type="sldNum" sz="quarter" idx="11"/>
          </p:nvPr>
        </p:nvSpPr>
        <p:spPr/>
        <p:txBody>
          <a:bodyPr rtlCol="0"/>
          <a:lstStyle/>
          <a:p>
            <a:fld id="{EB6BE2EF-42E0-3C45-B8EF-708EA29C7341}" type="slidenum">
              <a:rPr lang="en-US" smtClean="0"/>
              <a:pPr/>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45029D-953C-D54A-BFD1-EA211A13E014}" type="datetimeFigureOut">
              <a:rPr lang="en-US" smtClean="0"/>
              <a:pPr/>
              <a:t>7/3/2013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6BE2EF-42E0-3C45-B8EF-708EA29C7341}"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C445029D-953C-D54A-BFD1-EA211A13E014}" type="datetimeFigureOut">
              <a:rPr lang="en-US" smtClean="0"/>
              <a:pPr/>
              <a:t>7/3/2013</a:t>
            </a:fld>
            <a:endParaRPr lang="en-US"/>
          </a:p>
        </p:txBody>
      </p:sp>
      <p:sp>
        <p:nvSpPr>
          <p:cNvPr id="22" name="Slide Number Placeholder 21"/>
          <p:cNvSpPr>
            <a:spLocks noGrp="1"/>
          </p:cNvSpPr>
          <p:nvPr>
            <p:ph type="sldNum" sz="quarter" idx="15"/>
          </p:nvPr>
        </p:nvSpPr>
        <p:spPr/>
        <p:txBody>
          <a:bodyPr rtlCol="0"/>
          <a:lstStyle/>
          <a:p>
            <a:fld id="{EB6BE2EF-42E0-3C45-B8EF-708EA29C7341}" type="slidenum">
              <a:rPr lang="en-US" smtClean="0"/>
              <a:pPr/>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C445029D-953C-D54A-BFD1-EA211A13E014}" type="datetimeFigureOut">
              <a:rPr lang="en-US" smtClean="0"/>
              <a:pPr/>
              <a:t>7/3/2013</a:t>
            </a:fld>
            <a:endParaRPr lang="en-US"/>
          </a:p>
        </p:txBody>
      </p:sp>
      <p:sp>
        <p:nvSpPr>
          <p:cNvPr id="18" name="Slide Number Placeholder 17"/>
          <p:cNvSpPr>
            <a:spLocks noGrp="1"/>
          </p:cNvSpPr>
          <p:nvPr>
            <p:ph type="sldNum" sz="quarter" idx="11"/>
          </p:nvPr>
        </p:nvSpPr>
        <p:spPr/>
        <p:txBody>
          <a:bodyPr rtlCol="0"/>
          <a:lstStyle/>
          <a:p>
            <a:fld id="{EB6BE2EF-42E0-3C45-B8EF-708EA29C7341}" type="slidenum">
              <a:rPr lang="en-US" smtClean="0"/>
              <a:pPr/>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C445029D-953C-D54A-BFD1-EA211A13E014}" type="datetimeFigureOut">
              <a:rPr lang="en-US" smtClean="0"/>
              <a:pPr/>
              <a:t>7/3/2013</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EB6BE2EF-42E0-3C45-B8EF-708EA29C7341}"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Sensor Pod Configuration at TFRI with PRIME Week 1</a:t>
            </a:r>
            <a:endParaRPr lang="en-US" dirty="0"/>
          </a:p>
        </p:txBody>
      </p:sp>
      <p:sp>
        <p:nvSpPr>
          <p:cNvPr id="3" name="Subtitle 2"/>
          <p:cNvSpPr>
            <a:spLocks noGrp="1"/>
          </p:cNvSpPr>
          <p:nvPr>
            <p:ph type="subTitle" idx="1"/>
          </p:nvPr>
        </p:nvSpPr>
        <p:spPr/>
        <p:txBody>
          <a:bodyPr/>
          <a:lstStyle/>
          <a:p>
            <a:r>
              <a:rPr lang="en-US" dirty="0" smtClean="0"/>
              <a:t>Thaddeus Trinh</a:t>
            </a:r>
          </a:p>
          <a:p>
            <a:r>
              <a:rPr lang="en-US" dirty="0" smtClean="0"/>
              <a:t>06/27/13</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Proposed Research</a:t>
            </a:r>
            <a:endParaRPr lang="en-US" dirty="0"/>
          </a:p>
        </p:txBody>
      </p:sp>
      <p:sp>
        <p:nvSpPr>
          <p:cNvPr id="3" name="Content Placeholder 2"/>
          <p:cNvSpPr>
            <a:spLocks noGrp="1"/>
          </p:cNvSpPr>
          <p:nvPr>
            <p:ph sz="quarter" idx="1"/>
          </p:nvPr>
        </p:nvSpPr>
        <p:spPr/>
        <p:txBody>
          <a:bodyPr/>
          <a:lstStyle/>
          <a:p>
            <a:r>
              <a:rPr lang="en-US" dirty="0" smtClean="0"/>
              <a:t>To work with TFRI to help integrate new sensors into their Android sensor pod network and to deploy and test the new sensors in the field</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of First Week</a:t>
            </a:r>
            <a:endParaRPr lang="en-US" dirty="0"/>
          </a:p>
        </p:txBody>
      </p:sp>
      <p:sp>
        <p:nvSpPr>
          <p:cNvPr id="3" name="Content Placeholder 2"/>
          <p:cNvSpPr>
            <a:spLocks noGrp="1"/>
          </p:cNvSpPr>
          <p:nvPr>
            <p:ph sz="quarter" idx="1"/>
          </p:nvPr>
        </p:nvSpPr>
        <p:spPr/>
        <p:txBody>
          <a:bodyPr/>
          <a:lstStyle/>
          <a:p>
            <a:r>
              <a:rPr lang="en-US" dirty="0" smtClean="0"/>
              <a:t>Worked on editing the sensor pod code to add capabilities for a Fuel Moisture Sensor</a:t>
            </a:r>
          </a:p>
          <a:p>
            <a:endParaRPr lang="en-US" dirty="0" smtClean="0"/>
          </a:p>
          <a:p>
            <a:r>
              <a:rPr lang="en-US" dirty="0" smtClean="0"/>
              <a:t>Worked </a:t>
            </a:r>
            <a:r>
              <a:rPr lang="en-US" dirty="0" smtClean="0"/>
              <a:t>on a </a:t>
            </a:r>
            <a:r>
              <a:rPr lang="en-US" dirty="0" err="1" smtClean="0"/>
              <a:t>powerpoint</a:t>
            </a:r>
            <a:r>
              <a:rPr lang="en-US" dirty="0" smtClean="0"/>
              <a:t> to use at the TFRI workshop that will help workshop attendees learn to use the sensors for their own purposes</a:t>
            </a: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Fuel Stick</a:t>
            </a:r>
            <a:endParaRPr lang="en-US" dirty="0"/>
          </a:p>
        </p:txBody>
      </p:sp>
      <p:sp>
        <p:nvSpPr>
          <p:cNvPr id="3" name="Content Placeholder 2"/>
          <p:cNvSpPr>
            <a:spLocks noGrp="1"/>
          </p:cNvSpPr>
          <p:nvPr>
            <p:ph sz="quarter" idx="1"/>
          </p:nvPr>
        </p:nvSpPr>
        <p:spPr/>
        <p:txBody>
          <a:bodyPr/>
          <a:lstStyle/>
          <a:p>
            <a:r>
              <a:rPr lang="en-US" dirty="0" smtClean="0"/>
              <a:t>One of the main goals of my PRIME Project is to integrate a fuel moisture sensor into the sensor pod and to help with the deployment</a:t>
            </a:r>
          </a:p>
          <a:p>
            <a:endParaRPr lang="en-US" dirty="0" smtClean="0"/>
          </a:p>
          <a:p>
            <a:r>
              <a:rPr lang="en-US" dirty="0" smtClean="0"/>
              <a:t>So </a:t>
            </a:r>
            <a:r>
              <a:rPr lang="en-US" dirty="0" smtClean="0"/>
              <a:t>far in this first week I have finished editing the sensor pod android code to add the fuel stick</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TFRI Workshop</a:t>
            </a:r>
            <a:endParaRPr lang="en-US" dirty="0"/>
          </a:p>
        </p:txBody>
      </p:sp>
      <p:sp>
        <p:nvSpPr>
          <p:cNvPr id="3" name="Content Placeholder 2"/>
          <p:cNvSpPr>
            <a:spLocks noGrp="1"/>
          </p:cNvSpPr>
          <p:nvPr>
            <p:ph sz="quarter" idx="1"/>
          </p:nvPr>
        </p:nvSpPr>
        <p:spPr/>
        <p:txBody>
          <a:bodyPr>
            <a:normAutofit/>
          </a:bodyPr>
          <a:lstStyle/>
          <a:p>
            <a:r>
              <a:rPr lang="en-US" dirty="0" smtClean="0"/>
              <a:t>From July 1 – July 5, UCSD and TFRI will be hosting a joint workshop to help other environmental researchers learn how to use and integrate the sensor pod into a myriad of environments</a:t>
            </a:r>
          </a:p>
          <a:p>
            <a:endParaRPr lang="en-US" dirty="0" smtClean="0"/>
          </a:p>
          <a:p>
            <a:r>
              <a:rPr lang="en-US" dirty="0" smtClean="0"/>
              <a:t>I </a:t>
            </a:r>
            <a:r>
              <a:rPr lang="en-US" dirty="0" smtClean="0"/>
              <a:t>will be assisting Peter Shin in helping to teach many of the workshop attendees on how to assemble the circuit board used in the sensor pod and how to edit the android code for their own purposes</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Upcoming Goals</a:t>
            </a:r>
            <a:endParaRPr lang="en-US" dirty="0"/>
          </a:p>
        </p:txBody>
      </p:sp>
      <p:sp>
        <p:nvSpPr>
          <p:cNvPr id="3" name="Content Placeholder 2"/>
          <p:cNvSpPr>
            <a:spLocks noGrp="1"/>
          </p:cNvSpPr>
          <p:nvPr>
            <p:ph sz="quarter" idx="1"/>
          </p:nvPr>
        </p:nvSpPr>
        <p:spPr/>
        <p:txBody>
          <a:bodyPr/>
          <a:lstStyle/>
          <a:p>
            <a:r>
              <a:rPr lang="en-US" dirty="0" smtClean="0"/>
              <a:t>By next week, I hope to finish integrating the Fuel Stick onto the Android Sensor Pod</a:t>
            </a:r>
          </a:p>
          <a:p>
            <a:pPr lvl="1"/>
            <a:endParaRPr lang="en-US" dirty="0" smtClean="0"/>
          </a:p>
          <a:p>
            <a:pPr lvl="1"/>
            <a:r>
              <a:rPr lang="en-US" dirty="0" smtClean="0"/>
              <a:t>One </a:t>
            </a:r>
            <a:r>
              <a:rPr lang="en-US" dirty="0" smtClean="0"/>
              <a:t>of the main obstacles in accomplishing this goal is finding the proper cables to connect the sensor to the board</a:t>
            </a:r>
          </a:p>
          <a:p>
            <a:endParaRPr lang="en-US" dirty="0" smtClean="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Taiwan</a:t>
            </a:r>
            <a:endParaRPr lang="en-US" dirty="0"/>
          </a:p>
        </p:txBody>
      </p:sp>
      <p:pic>
        <p:nvPicPr>
          <p:cNvPr id="4" name="Content Placeholder 3" descr="IMG_1196.JPG"/>
          <p:cNvPicPr>
            <a:picLocks noGrp="1" noChangeAspect="1"/>
          </p:cNvPicPr>
          <p:nvPr>
            <p:ph sz="quarter" idx="1"/>
          </p:nvPr>
        </p:nvPicPr>
        <p:blipFill>
          <a:blip r:embed="rId2"/>
          <a:srcRect l="-7459" r="-7459"/>
          <a:stretch>
            <a:fillRect/>
          </a:stretch>
        </p:blipFill>
        <p:spPr>
          <a:xfrm rot="10800000">
            <a:off x="3778575" y="3647468"/>
            <a:ext cx="4330760" cy="2826484"/>
          </a:xfrm>
        </p:spPr>
      </p:pic>
      <p:pic>
        <p:nvPicPr>
          <p:cNvPr id="5" name="Picture 4" descr="IMG_1193.JPG"/>
          <p:cNvPicPr>
            <a:picLocks noChangeAspect="1"/>
          </p:cNvPicPr>
          <p:nvPr/>
        </p:nvPicPr>
        <p:blipFill>
          <a:blip r:embed="rId3"/>
          <a:stretch>
            <a:fillRect/>
          </a:stretch>
        </p:blipFill>
        <p:spPr>
          <a:xfrm>
            <a:off x="4103454" y="1166184"/>
            <a:ext cx="3487115" cy="2615336"/>
          </a:xfrm>
          <a:prstGeom prst="rect">
            <a:avLst/>
          </a:prstGeom>
        </p:spPr>
      </p:pic>
      <p:pic>
        <p:nvPicPr>
          <p:cNvPr id="6" name="Picture 5" descr="IMG_1249.JPG"/>
          <p:cNvPicPr>
            <a:picLocks noChangeAspect="1"/>
          </p:cNvPicPr>
          <p:nvPr/>
        </p:nvPicPr>
        <p:blipFill>
          <a:blip r:embed="rId4"/>
          <a:stretch>
            <a:fillRect/>
          </a:stretch>
        </p:blipFill>
        <p:spPr>
          <a:xfrm>
            <a:off x="457200" y="1417638"/>
            <a:ext cx="3828297" cy="2871223"/>
          </a:xfrm>
          <a:prstGeom prst="rect">
            <a:avLst/>
          </a:prstGeom>
        </p:spPr>
      </p:pic>
      <p:pic>
        <p:nvPicPr>
          <p:cNvPr id="7" name="Picture 6" descr="IMG_1222.JPG"/>
          <p:cNvPicPr>
            <a:picLocks noChangeAspect="1"/>
          </p:cNvPicPr>
          <p:nvPr/>
        </p:nvPicPr>
        <p:blipFill>
          <a:blip r:embed="rId5"/>
          <a:stretch>
            <a:fillRect/>
          </a:stretch>
        </p:blipFill>
        <p:spPr>
          <a:xfrm>
            <a:off x="969297" y="4123335"/>
            <a:ext cx="3134157" cy="2350618"/>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Breeze">
      <a:dk1>
        <a:sysClr val="windowText" lastClr="000000"/>
      </a:dk1>
      <a:lt1>
        <a:sysClr val="window" lastClr="FFFFFF"/>
      </a:lt1>
      <a:dk2>
        <a:srgbClr val="09213B"/>
      </a:dk2>
      <a:lt2>
        <a:srgbClr val="D5EDF4"/>
      </a:lt2>
      <a:accent1>
        <a:srgbClr val="2C7C9F"/>
      </a:accent1>
      <a:accent2>
        <a:srgbClr val="244A58"/>
      </a:accent2>
      <a:accent3>
        <a:srgbClr val="E2751D"/>
      </a:accent3>
      <a:accent4>
        <a:srgbClr val="FFB400"/>
      </a:accent4>
      <a:accent5>
        <a:srgbClr val="7EB606"/>
      </a:accent5>
      <a:accent6>
        <a:srgbClr val="C00000"/>
      </a:accent6>
      <a:hlink>
        <a:srgbClr val="7030A0"/>
      </a:hlink>
      <a:folHlink>
        <a:srgbClr val="00B0F0"/>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Oriel.thmx</Template>
  <TotalTime>469</TotalTime>
  <Words>247</Words>
  <Application>Microsoft Office PowerPoint</Application>
  <PresentationFormat>On-screen Show (4:3)</PresentationFormat>
  <Paragraphs>22</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Oriel</vt:lpstr>
      <vt:lpstr>Sensor Pod Configuration at TFRI with PRIME Week 1</vt:lpstr>
      <vt:lpstr>Proposed Research</vt:lpstr>
      <vt:lpstr>Overview of First Week</vt:lpstr>
      <vt:lpstr>Fuel Stick</vt:lpstr>
      <vt:lpstr>TFRI Workshop</vt:lpstr>
      <vt:lpstr>Upcoming Goals</vt:lpstr>
      <vt:lpstr>Taiwan</vt:lpstr>
    </vt:vector>
  </TitlesOfParts>
  <Company>Cisco Systems, Inc.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TFRI Week 1</dc:title>
  <dc:creator>Thaddeus Trinh</dc:creator>
  <cp:lastModifiedBy>Teri Simas</cp:lastModifiedBy>
  <cp:revision>6</cp:revision>
  <dcterms:created xsi:type="dcterms:W3CDTF">2013-07-02T14:55:53Z</dcterms:created>
  <dcterms:modified xsi:type="dcterms:W3CDTF">2013-07-03T17:00:05Z</dcterms:modified>
</cp:coreProperties>
</file>

<file path=docProps/thumbnail.jpeg>
</file>